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256" r:id="rId4"/>
    <p:sldId id="257" r:id="rId5"/>
    <p:sldId id="258" r:id="rId6"/>
    <p:sldId id="266" r:id="rId7"/>
    <p:sldId id="285" r:id="rId8"/>
    <p:sldId id="264" r:id="rId9"/>
    <p:sldId id="284" r:id="rId10"/>
    <p:sldId id="265" r:id="rId11"/>
    <p:sldId id="286" r:id="rId12"/>
    <p:sldId id="288" r:id="rId13"/>
    <p:sldId id="276" r:id="rId14"/>
    <p:sldId id="259" r:id="rId15"/>
    <p:sldId id="289" r:id="rId16"/>
    <p:sldId id="292" r:id="rId17"/>
    <p:sldId id="268" r:id="rId18"/>
    <p:sldId id="270" r:id="rId19"/>
    <p:sldId id="291" r:id="rId20"/>
    <p:sldId id="273" r:id="rId21"/>
    <p:sldId id="294" r:id="rId22"/>
    <p:sldId id="29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6"/>
            <p14:sldId id="285"/>
            <p14:sldId id="264"/>
            <p14:sldId id="284"/>
            <p14:sldId id="265"/>
            <p14:sldId id="286"/>
            <p14:sldId id="288"/>
            <p14:sldId id="276"/>
            <p14:sldId id="259"/>
            <p14:sldId id="289"/>
            <p14:sldId id="292"/>
            <p14:sldId id="268"/>
            <p14:sldId id="270"/>
            <p14:sldId id="291"/>
            <p14:sldId id="273"/>
            <p14:sldId id="29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Учитывая,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E0638-D25E-407E-BF4A-DE110CAD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44816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44816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пружины, закручена на валу на 3 витка резьбы. Таким образом, для того,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1358</Words>
  <Application>Microsoft Office PowerPoint</Application>
  <PresentationFormat>Широкоэкранный</PresentationFormat>
  <Paragraphs>187</Paragraphs>
  <Slides>20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Алгоритм работы спутника при срабатывании СС</vt:lpstr>
      <vt:lpstr>Фото системы спасения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Парашют для СС</vt:lpstr>
      <vt:lpstr>Сегмент парашюта</vt:lpstr>
      <vt:lpstr>Расчет строп парашюта</vt:lpstr>
      <vt:lpstr>Плата спутника</vt:lpstr>
      <vt:lpstr>Структурная схема спутника</vt:lpstr>
      <vt:lpstr>Презентация PowerPoint</vt:lpstr>
      <vt:lpstr>Алгоритм работы спутника</vt:lpstr>
      <vt:lpstr>Расчет энергопотребления</vt:lpstr>
      <vt:lpstr>Расчет полета в Openrocket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66</cp:revision>
  <dcterms:created xsi:type="dcterms:W3CDTF">2021-05-12T12:31:56Z</dcterms:created>
  <dcterms:modified xsi:type="dcterms:W3CDTF">2021-10-22T13:07:46Z</dcterms:modified>
</cp:coreProperties>
</file>